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2"/>
  </p:normalViewPr>
  <p:slideViewPr>
    <p:cSldViewPr>
      <p:cViewPr>
        <p:scale>
          <a:sx n="159" d="100"/>
          <a:sy n="159" d="100"/>
        </p:scale>
        <p:origin x="-656" y="-5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9525"/>
            <a:ext cx="8896350" cy="5085160"/>
          </a:xfrm>
          <a:custGeom>
            <a:avLst/>
            <a:gdLst>
              <a:gd name="T0" fmla="*/ 2147483647 w 3985"/>
              <a:gd name="T1" fmla="*/ 0 h 3619"/>
              <a:gd name="T2" fmla="*/ 0 w 3985"/>
              <a:gd name="T3" fmla="*/ 2147483647 h 3619"/>
              <a:gd name="T4" fmla="*/ 2147483647 w 3985"/>
              <a:gd name="T5" fmla="*/ 2147483647 h 3619"/>
              <a:gd name="T6" fmla="*/ 2147483647 w 3985"/>
              <a:gd name="T7" fmla="*/ 2147483647 h 3619"/>
              <a:gd name="T8" fmla="*/ 2147483647 w 3985"/>
              <a:gd name="T9" fmla="*/ 0 h 3619"/>
              <a:gd name="T10" fmla="*/ 2147483647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4" y="176213"/>
            <a:ext cx="3787775" cy="13335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6376 w 794"/>
                <a:gd name="T1" fmla="*/ 2383 h 414"/>
                <a:gd name="T2" fmla="*/ 5702 w 794"/>
                <a:gd name="T3" fmla="*/ 1919 h 414"/>
                <a:gd name="T4" fmla="*/ 4466 w 794"/>
                <a:gd name="T5" fmla="*/ 1268 h 414"/>
                <a:gd name="T6" fmla="*/ 570 w 794"/>
                <a:gd name="T7" fmla="*/ 0 h 414"/>
                <a:gd name="T8" fmla="*/ 184 w 794"/>
                <a:gd name="T9" fmla="*/ 120 h 414"/>
                <a:gd name="T10" fmla="*/ 0 w 794"/>
                <a:gd name="T11" fmla="*/ 501 h 414"/>
                <a:gd name="T12" fmla="*/ 224 w 794"/>
                <a:gd name="T13" fmla="*/ 936 h 414"/>
                <a:gd name="T14" fmla="*/ 4577 w 794"/>
                <a:gd name="T15" fmla="*/ 2469 h 414"/>
                <a:gd name="T16" fmla="*/ 5531 w 794"/>
                <a:gd name="T17" fmla="*/ 2371 h 414"/>
                <a:gd name="T18" fmla="*/ 6302 w 794"/>
                <a:gd name="T19" fmla="*/ 2498 h 414"/>
                <a:gd name="T20" fmla="*/ 6376 w 794"/>
                <a:gd name="T21" fmla="*/ 2383 h 414"/>
                <a:gd name="T22" fmla="*/ 6376 w 794"/>
                <a:gd name="T23" fmla="*/ 2383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274 w 1586"/>
                <a:gd name="T1" fmla="*/ 0 h 821"/>
                <a:gd name="T2" fmla="*/ 2664 w 1586"/>
                <a:gd name="T3" fmla="*/ 781 h 821"/>
                <a:gd name="T4" fmla="*/ 2858 w 1586"/>
                <a:gd name="T5" fmla="*/ 960 h 821"/>
                <a:gd name="T6" fmla="*/ 3175 w 1586"/>
                <a:gd name="T7" fmla="*/ 1191 h 821"/>
                <a:gd name="T8" fmla="*/ 3133 w 1586"/>
                <a:gd name="T9" fmla="*/ 1235 h 821"/>
                <a:gd name="T10" fmla="*/ 2702 w 1586"/>
                <a:gd name="T11" fmla="*/ 1184 h 821"/>
                <a:gd name="T12" fmla="*/ 2292 w 1586"/>
                <a:gd name="T13" fmla="*/ 1220 h 821"/>
                <a:gd name="T14" fmla="*/ 83 w 1586"/>
                <a:gd name="T15" fmla="*/ 449 h 821"/>
                <a:gd name="T16" fmla="*/ 0 w 1586"/>
                <a:gd name="T17" fmla="*/ 226 h 821"/>
                <a:gd name="T18" fmla="*/ 92 w 1586"/>
                <a:gd name="T19" fmla="*/ 48 h 821"/>
                <a:gd name="T20" fmla="*/ 274 w 1586"/>
                <a:gd name="T21" fmla="*/ 0 h 821"/>
                <a:gd name="T22" fmla="*/ 27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8" name="Freeform 11"/>
            <p:cNvSpPr>
              <a:spLocks/>
            </p:cNvSpPr>
            <p:nvPr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92 h 747"/>
                <a:gd name="T2" fmla="*/ 1855 w 1049"/>
                <a:gd name="T3" fmla="*/ 1131 h 747"/>
                <a:gd name="T4" fmla="*/ 1889 w 1049"/>
                <a:gd name="T5" fmla="*/ 808 h 747"/>
                <a:gd name="T6" fmla="*/ 2111 w 1049"/>
                <a:gd name="T7" fmla="*/ 639 h 747"/>
                <a:gd name="T8" fmla="*/ 157 w 1049"/>
                <a:gd name="T9" fmla="*/ 0 h 747"/>
                <a:gd name="T10" fmla="*/ 0 w 1049"/>
                <a:gd name="T11" fmla="*/ 192 h 747"/>
                <a:gd name="T12" fmla="*/ 0 w 1049"/>
                <a:gd name="T13" fmla="*/ 492 h 747"/>
                <a:gd name="T14" fmla="*/ 0 w 1049"/>
                <a:gd name="T15" fmla="*/ 49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219 w 150"/>
                  <a:gd name="T1" fmla="*/ 0 h 173"/>
                  <a:gd name="T2" fmla="*/ 81 w 150"/>
                  <a:gd name="T3" fmla="*/ 101 h 173"/>
                  <a:gd name="T4" fmla="*/ 0 w 150"/>
                  <a:gd name="T5" fmla="*/ 265 h 173"/>
                  <a:gd name="T6" fmla="*/ 160 w 150"/>
                  <a:gd name="T7" fmla="*/ 245 h 173"/>
                  <a:gd name="T8" fmla="*/ 206 w 150"/>
                  <a:gd name="T9" fmla="*/ 129 h 173"/>
                  <a:gd name="T10" fmla="*/ 300 w 150"/>
                  <a:gd name="T11" fmla="*/ 41 h 173"/>
                  <a:gd name="T12" fmla="*/ 219 w 150"/>
                  <a:gd name="T13" fmla="*/ 0 h 173"/>
                  <a:gd name="T14" fmla="*/ 219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1" name="Freeform 14"/>
              <p:cNvSpPr>
                <a:spLocks/>
              </p:cNvSpPr>
              <p:nvPr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313 w 1684"/>
                  <a:gd name="T1" fmla="*/ 0 h 880"/>
                  <a:gd name="T2" fmla="*/ 126 w 1684"/>
                  <a:gd name="T3" fmla="*/ 79 h 880"/>
                  <a:gd name="T4" fmla="*/ 0 w 1684"/>
                  <a:gd name="T5" fmla="*/ 314 h 880"/>
                  <a:gd name="T6" fmla="*/ 135 w 1684"/>
                  <a:gd name="T7" fmla="*/ 541 h 880"/>
                  <a:gd name="T8" fmla="*/ 2373 w 1684"/>
                  <a:gd name="T9" fmla="*/ 1308 h 880"/>
                  <a:gd name="T10" fmla="*/ 2855 w 1684"/>
                  <a:gd name="T11" fmla="*/ 1260 h 880"/>
                  <a:gd name="T12" fmla="*/ 3245 w 1684"/>
                  <a:gd name="T13" fmla="*/ 1328 h 880"/>
                  <a:gd name="T14" fmla="*/ 3381 w 1684"/>
                  <a:gd name="T15" fmla="*/ 1220 h 880"/>
                  <a:gd name="T16" fmla="*/ 3015 w 1684"/>
                  <a:gd name="T17" fmla="*/ 1002 h 880"/>
                  <a:gd name="T18" fmla="*/ 2866 w 1684"/>
                  <a:gd name="T19" fmla="*/ 773 h 880"/>
                  <a:gd name="T20" fmla="*/ 2749 w 1684"/>
                  <a:gd name="T21" fmla="*/ 795 h 880"/>
                  <a:gd name="T22" fmla="*/ 2889 w 1684"/>
                  <a:gd name="T23" fmla="*/ 1002 h 880"/>
                  <a:gd name="T24" fmla="*/ 3168 w 1684"/>
                  <a:gd name="T25" fmla="*/ 1222 h 880"/>
                  <a:gd name="T26" fmla="*/ 2837 w 1684"/>
                  <a:gd name="T27" fmla="*/ 1188 h 880"/>
                  <a:gd name="T28" fmla="*/ 2447 w 1684"/>
                  <a:gd name="T29" fmla="*/ 1228 h 880"/>
                  <a:gd name="T30" fmla="*/ 2519 w 1684"/>
                  <a:gd name="T31" fmla="*/ 980 h 880"/>
                  <a:gd name="T32" fmla="*/ 2686 w 1684"/>
                  <a:gd name="T33" fmla="*/ 812 h 880"/>
                  <a:gd name="T34" fmla="*/ 2491 w 1684"/>
                  <a:gd name="T35" fmla="*/ 833 h 880"/>
                  <a:gd name="T36" fmla="*/ 2339 w 1684"/>
                  <a:gd name="T37" fmla="*/ 993 h 880"/>
                  <a:gd name="T38" fmla="*/ 2287 w 1684"/>
                  <a:gd name="T39" fmla="*/ 1194 h 880"/>
                  <a:gd name="T40" fmla="*/ 215 w 1684"/>
                  <a:gd name="T41" fmla="*/ 468 h 880"/>
                  <a:gd name="T42" fmla="*/ 160 w 1684"/>
                  <a:gd name="T43" fmla="*/ 324 h 880"/>
                  <a:gd name="T44" fmla="*/ 207 w 1684"/>
                  <a:gd name="T45" fmla="*/ 144 h 880"/>
                  <a:gd name="T46" fmla="*/ 435 w 1684"/>
                  <a:gd name="T47" fmla="*/ 0 h 880"/>
                  <a:gd name="T48" fmla="*/ 313 w 1684"/>
                  <a:gd name="T49" fmla="*/ 0 h 880"/>
                  <a:gd name="T50" fmla="*/ 313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2" name="Freeform 15"/>
              <p:cNvSpPr>
                <a:spLocks/>
              </p:cNvSpPr>
              <p:nvPr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201 w 1190"/>
                  <a:gd name="T1" fmla="*/ 0 h 500"/>
                  <a:gd name="T2" fmla="*/ 2389 w 1190"/>
                  <a:gd name="T3" fmla="*/ 739 h 500"/>
                  <a:gd name="T4" fmla="*/ 2159 w 1190"/>
                  <a:gd name="T5" fmla="*/ 754 h 500"/>
                  <a:gd name="T6" fmla="*/ 0 w 1190"/>
                  <a:gd name="T7" fmla="*/ 41 h 500"/>
                  <a:gd name="T8" fmla="*/ 201 w 1190"/>
                  <a:gd name="T9" fmla="*/ 0 h 500"/>
                  <a:gd name="T10" fmla="*/ 20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3" name="Freeform 16"/>
              <p:cNvSpPr>
                <a:spLocks/>
              </p:cNvSpPr>
              <p:nvPr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234 w 160"/>
                  <a:gd name="T1" fmla="*/ 0 h 335"/>
                  <a:gd name="T2" fmla="*/ 38 w 160"/>
                  <a:gd name="T3" fmla="*/ 159 h 335"/>
                  <a:gd name="T4" fmla="*/ 0 w 160"/>
                  <a:gd name="T5" fmla="*/ 344 h 335"/>
                  <a:gd name="T6" fmla="*/ 67 w 160"/>
                  <a:gd name="T7" fmla="*/ 470 h 335"/>
                  <a:gd name="T8" fmla="*/ 189 w 160"/>
                  <a:gd name="T9" fmla="*/ 502 h 335"/>
                  <a:gd name="T10" fmla="*/ 153 w 160"/>
                  <a:gd name="T11" fmla="*/ 230 h 335"/>
                  <a:gd name="T12" fmla="*/ 322 w 160"/>
                  <a:gd name="T13" fmla="*/ 26 h 335"/>
                  <a:gd name="T14" fmla="*/ 234 w 160"/>
                  <a:gd name="T15" fmla="*/ 0 h 335"/>
                  <a:gd name="T16" fmla="*/ 234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4" name="Freeform 17"/>
              <p:cNvSpPr>
                <a:spLocks/>
              </p:cNvSpPr>
              <p:nvPr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8 w 489"/>
                  <a:gd name="T1" fmla="*/ 52 h 296"/>
                  <a:gd name="T2" fmla="*/ 319 w 489"/>
                  <a:gd name="T3" fmla="*/ 100 h 296"/>
                  <a:gd name="T4" fmla="*/ 647 w 489"/>
                  <a:gd name="T5" fmla="*/ 207 h 296"/>
                  <a:gd name="T6" fmla="*/ 879 w 489"/>
                  <a:gd name="T7" fmla="*/ 368 h 296"/>
                  <a:gd name="T8" fmla="*/ 651 w 489"/>
                  <a:gd name="T9" fmla="*/ 348 h 296"/>
                  <a:gd name="T10" fmla="*/ 277 w 489"/>
                  <a:gd name="T11" fmla="*/ 221 h 296"/>
                  <a:gd name="T12" fmla="*/ 100 w 489"/>
                  <a:gd name="T13" fmla="*/ 121 h 296"/>
                  <a:gd name="T14" fmla="*/ 213 w 489"/>
                  <a:gd name="T15" fmla="*/ 246 h 296"/>
                  <a:gd name="T16" fmla="*/ 543 w 489"/>
                  <a:gd name="T17" fmla="*/ 408 h 296"/>
                  <a:gd name="T18" fmla="*/ 930 w 489"/>
                  <a:gd name="T19" fmla="*/ 448 h 296"/>
                  <a:gd name="T20" fmla="*/ 976 w 489"/>
                  <a:gd name="T21" fmla="*/ 338 h 296"/>
                  <a:gd name="T22" fmla="*/ 787 w 489"/>
                  <a:gd name="T23" fmla="*/ 182 h 296"/>
                  <a:gd name="T24" fmla="*/ 339 w 489"/>
                  <a:gd name="T25" fmla="*/ 26 h 296"/>
                  <a:gd name="T26" fmla="*/ 0 w 489"/>
                  <a:gd name="T27" fmla="*/ 0 h 296"/>
                  <a:gd name="T28" fmla="*/ 28 w 489"/>
                  <a:gd name="T29" fmla="*/ 52 h 296"/>
                  <a:gd name="T30" fmla="*/ 28 w 489"/>
                  <a:gd name="T31" fmla="*/ 5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3276601"/>
            <a:ext cx="742950" cy="794147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498 w 794"/>
                <a:gd name="T1" fmla="*/ 198 h 414"/>
                <a:gd name="T2" fmla="*/ 445 w 794"/>
                <a:gd name="T3" fmla="*/ 159 h 414"/>
                <a:gd name="T4" fmla="*/ 349 w 794"/>
                <a:gd name="T5" fmla="*/ 105 h 414"/>
                <a:gd name="T6" fmla="*/ 44 w 794"/>
                <a:gd name="T7" fmla="*/ 0 h 414"/>
                <a:gd name="T8" fmla="*/ 14 w 794"/>
                <a:gd name="T9" fmla="*/ 10 h 414"/>
                <a:gd name="T10" fmla="*/ 0 w 794"/>
                <a:gd name="T11" fmla="*/ 42 h 414"/>
                <a:gd name="T12" fmla="*/ 17 w 794"/>
                <a:gd name="T13" fmla="*/ 78 h 414"/>
                <a:gd name="T14" fmla="*/ 358 w 794"/>
                <a:gd name="T15" fmla="*/ 205 h 414"/>
                <a:gd name="T16" fmla="*/ 433 w 794"/>
                <a:gd name="T17" fmla="*/ 197 h 414"/>
                <a:gd name="T18" fmla="*/ 493 w 794"/>
                <a:gd name="T19" fmla="*/ 207 h 414"/>
                <a:gd name="T20" fmla="*/ 498 w 794"/>
                <a:gd name="T21" fmla="*/ 198 h 414"/>
                <a:gd name="T22" fmla="*/ 498 w 794"/>
                <a:gd name="T23" fmla="*/ 198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7" name="Freeform 20"/>
            <p:cNvSpPr>
              <a:spLocks/>
            </p:cNvSpPr>
            <p:nvPr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21 w 1586"/>
                <a:gd name="T1" fmla="*/ 0 h 821"/>
                <a:gd name="T2" fmla="*/ 208 w 1586"/>
                <a:gd name="T3" fmla="*/ 65 h 821"/>
                <a:gd name="T4" fmla="*/ 223 w 1586"/>
                <a:gd name="T5" fmla="*/ 79 h 821"/>
                <a:gd name="T6" fmla="*/ 248 w 1586"/>
                <a:gd name="T7" fmla="*/ 99 h 821"/>
                <a:gd name="T8" fmla="*/ 245 w 1586"/>
                <a:gd name="T9" fmla="*/ 102 h 821"/>
                <a:gd name="T10" fmla="*/ 211 w 1586"/>
                <a:gd name="T11" fmla="*/ 98 h 821"/>
                <a:gd name="T12" fmla="*/ 179 w 1586"/>
                <a:gd name="T13" fmla="*/ 101 h 821"/>
                <a:gd name="T14" fmla="*/ 7 w 1586"/>
                <a:gd name="T15" fmla="*/ 37 h 821"/>
                <a:gd name="T16" fmla="*/ 0 w 1586"/>
                <a:gd name="T17" fmla="*/ 19 h 821"/>
                <a:gd name="T18" fmla="*/ 7 w 1586"/>
                <a:gd name="T19" fmla="*/ 4 h 821"/>
                <a:gd name="T20" fmla="*/ 21 w 1586"/>
                <a:gd name="T21" fmla="*/ 0 h 821"/>
                <a:gd name="T22" fmla="*/ 21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8" name="Freeform 21"/>
            <p:cNvSpPr>
              <a:spLocks/>
            </p:cNvSpPr>
            <p:nvPr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41 h 747"/>
                <a:gd name="T2" fmla="*/ 145 w 1049"/>
                <a:gd name="T3" fmla="*/ 94 h 747"/>
                <a:gd name="T4" fmla="*/ 148 w 1049"/>
                <a:gd name="T5" fmla="*/ 67 h 747"/>
                <a:gd name="T6" fmla="*/ 165 w 1049"/>
                <a:gd name="T7" fmla="*/ 53 h 747"/>
                <a:gd name="T8" fmla="*/ 12 w 1049"/>
                <a:gd name="T9" fmla="*/ 0 h 747"/>
                <a:gd name="T10" fmla="*/ 0 w 1049"/>
                <a:gd name="T11" fmla="*/ 16 h 747"/>
                <a:gd name="T12" fmla="*/ 0 w 1049"/>
                <a:gd name="T13" fmla="*/ 41 h 747"/>
                <a:gd name="T14" fmla="*/ 0 w 1049"/>
                <a:gd name="T15" fmla="*/ 4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7 w 150"/>
                  <a:gd name="T1" fmla="*/ 0 h 173"/>
                  <a:gd name="T2" fmla="*/ 6 w 150"/>
                  <a:gd name="T3" fmla="*/ 8 h 173"/>
                  <a:gd name="T4" fmla="*/ 0 w 150"/>
                  <a:gd name="T5" fmla="*/ 22 h 173"/>
                  <a:gd name="T6" fmla="*/ 12 w 150"/>
                  <a:gd name="T7" fmla="*/ 20 h 173"/>
                  <a:gd name="T8" fmla="*/ 16 w 150"/>
                  <a:gd name="T9" fmla="*/ 11 h 173"/>
                  <a:gd name="T10" fmla="*/ 23 w 150"/>
                  <a:gd name="T11" fmla="*/ 4 h 173"/>
                  <a:gd name="T12" fmla="*/ 17 w 150"/>
                  <a:gd name="T13" fmla="*/ 0 h 173"/>
                  <a:gd name="T14" fmla="*/ 17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21" name="Freeform 24"/>
              <p:cNvSpPr>
                <a:spLocks/>
              </p:cNvSpPr>
              <p:nvPr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25 w 1684"/>
                  <a:gd name="T1" fmla="*/ 0 h 880"/>
                  <a:gd name="T2" fmla="*/ 10 w 1684"/>
                  <a:gd name="T3" fmla="*/ 6 h 880"/>
                  <a:gd name="T4" fmla="*/ 0 w 1684"/>
                  <a:gd name="T5" fmla="*/ 26 h 880"/>
                  <a:gd name="T6" fmla="*/ 11 w 1684"/>
                  <a:gd name="T7" fmla="*/ 45 h 880"/>
                  <a:gd name="T8" fmla="*/ 185 w 1684"/>
                  <a:gd name="T9" fmla="*/ 108 h 880"/>
                  <a:gd name="T10" fmla="*/ 223 w 1684"/>
                  <a:gd name="T11" fmla="*/ 104 h 880"/>
                  <a:gd name="T12" fmla="*/ 253 w 1684"/>
                  <a:gd name="T13" fmla="*/ 110 h 880"/>
                  <a:gd name="T14" fmla="*/ 264 w 1684"/>
                  <a:gd name="T15" fmla="*/ 101 h 880"/>
                  <a:gd name="T16" fmla="*/ 236 w 1684"/>
                  <a:gd name="T17" fmla="*/ 83 h 880"/>
                  <a:gd name="T18" fmla="*/ 224 w 1684"/>
                  <a:gd name="T19" fmla="*/ 64 h 880"/>
                  <a:gd name="T20" fmla="*/ 215 w 1684"/>
                  <a:gd name="T21" fmla="*/ 66 h 880"/>
                  <a:gd name="T22" fmla="*/ 226 w 1684"/>
                  <a:gd name="T23" fmla="*/ 83 h 880"/>
                  <a:gd name="T24" fmla="*/ 248 w 1684"/>
                  <a:gd name="T25" fmla="*/ 101 h 880"/>
                  <a:gd name="T26" fmla="*/ 222 w 1684"/>
                  <a:gd name="T27" fmla="*/ 98 h 880"/>
                  <a:gd name="T28" fmla="*/ 191 w 1684"/>
                  <a:gd name="T29" fmla="*/ 102 h 880"/>
                  <a:gd name="T30" fmla="*/ 197 w 1684"/>
                  <a:gd name="T31" fmla="*/ 81 h 880"/>
                  <a:gd name="T32" fmla="*/ 210 w 1684"/>
                  <a:gd name="T33" fmla="*/ 67 h 880"/>
                  <a:gd name="T34" fmla="*/ 195 w 1684"/>
                  <a:gd name="T35" fmla="*/ 69 h 880"/>
                  <a:gd name="T36" fmla="*/ 183 w 1684"/>
                  <a:gd name="T37" fmla="*/ 82 h 880"/>
                  <a:gd name="T38" fmla="*/ 179 w 1684"/>
                  <a:gd name="T39" fmla="*/ 99 h 880"/>
                  <a:gd name="T40" fmla="*/ 17 w 1684"/>
                  <a:gd name="T41" fmla="*/ 39 h 880"/>
                  <a:gd name="T42" fmla="*/ 13 w 1684"/>
                  <a:gd name="T43" fmla="*/ 27 h 880"/>
                  <a:gd name="T44" fmla="*/ 16 w 1684"/>
                  <a:gd name="T45" fmla="*/ 12 h 880"/>
                  <a:gd name="T46" fmla="*/ 34 w 1684"/>
                  <a:gd name="T47" fmla="*/ 0 h 880"/>
                  <a:gd name="T48" fmla="*/ 25 w 1684"/>
                  <a:gd name="T49" fmla="*/ 0 h 880"/>
                  <a:gd name="T50" fmla="*/ 25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22" name="Freeform 25"/>
              <p:cNvSpPr>
                <a:spLocks/>
              </p:cNvSpPr>
              <p:nvPr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6 w 1190"/>
                  <a:gd name="T1" fmla="*/ 0 h 500"/>
                  <a:gd name="T2" fmla="*/ 187 w 1190"/>
                  <a:gd name="T3" fmla="*/ 61 h 500"/>
                  <a:gd name="T4" fmla="*/ 169 w 1190"/>
                  <a:gd name="T5" fmla="*/ 62 h 500"/>
                  <a:gd name="T6" fmla="*/ 0 w 1190"/>
                  <a:gd name="T7" fmla="*/ 4 h 500"/>
                  <a:gd name="T8" fmla="*/ 16 w 1190"/>
                  <a:gd name="T9" fmla="*/ 0 h 500"/>
                  <a:gd name="T10" fmla="*/ 16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23" name="Freeform 26"/>
              <p:cNvSpPr>
                <a:spLocks/>
              </p:cNvSpPr>
              <p:nvPr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8 w 160"/>
                  <a:gd name="T1" fmla="*/ 0 h 335"/>
                  <a:gd name="T2" fmla="*/ 3 w 160"/>
                  <a:gd name="T3" fmla="*/ 13 h 335"/>
                  <a:gd name="T4" fmla="*/ 0 w 160"/>
                  <a:gd name="T5" fmla="*/ 29 h 335"/>
                  <a:gd name="T6" fmla="*/ 5 w 160"/>
                  <a:gd name="T7" fmla="*/ 39 h 335"/>
                  <a:gd name="T8" fmla="*/ 15 w 160"/>
                  <a:gd name="T9" fmla="*/ 42 h 335"/>
                  <a:gd name="T10" fmla="*/ 12 w 160"/>
                  <a:gd name="T11" fmla="*/ 19 h 335"/>
                  <a:gd name="T12" fmla="*/ 25 w 160"/>
                  <a:gd name="T13" fmla="*/ 2 h 335"/>
                  <a:gd name="T14" fmla="*/ 18 w 160"/>
                  <a:gd name="T15" fmla="*/ 0 h 335"/>
                  <a:gd name="T16" fmla="*/ 18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24" name="Freeform 27"/>
              <p:cNvSpPr>
                <a:spLocks/>
              </p:cNvSpPr>
              <p:nvPr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2 w 489"/>
                  <a:gd name="T1" fmla="*/ 4 h 296"/>
                  <a:gd name="T2" fmla="*/ 25 w 489"/>
                  <a:gd name="T3" fmla="*/ 8 h 296"/>
                  <a:gd name="T4" fmla="*/ 51 w 489"/>
                  <a:gd name="T5" fmla="*/ 17 h 296"/>
                  <a:gd name="T6" fmla="*/ 69 w 489"/>
                  <a:gd name="T7" fmla="*/ 30 h 296"/>
                  <a:gd name="T8" fmla="*/ 51 w 489"/>
                  <a:gd name="T9" fmla="*/ 28 h 296"/>
                  <a:gd name="T10" fmla="*/ 22 w 489"/>
                  <a:gd name="T11" fmla="*/ 18 h 296"/>
                  <a:gd name="T12" fmla="*/ 8 w 489"/>
                  <a:gd name="T13" fmla="*/ 10 h 296"/>
                  <a:gd name="T14" fmla="*/ 17 w 489"/>
                  <a:gd name="T15" fmla="*/ 20 h 296"/>
                  <a:gd name="T16" fmla="*/ 42 w 489"/>
                  <a:gd name="T17" fmla="*/ 33 h 296"/>
                  <a:gd name="T18" fmla="*/ 73 w 489"/>
                  <a:gd name="T19" fmla="*/ 37 h 296"/>
                  <a:gd name="T20" fmla="*/ 76 w 489"/>
                  <a:gd name="T21" fmla="*/ 28 h 296"/>
                  <a:gd name="T22" fmla="*/ 62 w 489"/>
                  <a:gd name="T23" fmla="*/ 15 h 296"/>
                  <a:gd name="T24" fmla="*/ 26 w 489"/>
                  <a:gd name="T25" fmla="*/ 2 h 296"/>
                  <a:gd name="T26" fmla="*/ 0 w 489"/>
                  <a:gd name="T27" fmla="*/ 0 h 296"/>
                  <a:gd name="T28" fmla="*/ 2 w 489"/>
                  <a:gd name="T29" fmla="*/ 4 h 296"/>
                  <a:gd name="T30" fmla="*/ 2 w 489"/>
                  <a:gd name="T31" fmla="*/ 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3790951"/>
            <a:ext cx="6807200" cy="546497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sz="1800">
              <a:cs typeface="+mn-cs"/>
            </a:endParaRPr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447800"/>
            <a:ext cx="889000" cy="28575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sz="1800">
              <a:cs typeface="+mn-cs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133475"/>
            <a:ext cx="6400800" cy="1704975"/>
          </a:xfrm>
          <a:effectLst>
            <a:outerShdw blurRad="63500" dist="46662" dir="2115817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3038475"/>
            <a:ext cx="6032500" cy="752475"/>
          </a:xfrm>
        </p:spPr>
        <p:txBody>
          <a:bodyPr/>
          <a:lstStyle>
            <a:lvl1pPr marL="0" indent="0" algn="ctr">
              <a:buFontTx/>
              <a:buNone/>
              <a:defRPr sz="2100"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F91B3-6FEC-104B-B178-6010D0E83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A4326-2A93-BE45-826F-2E4368E26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9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14300"/>
            <a:ext cx="1924050" cy="4000500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14300"/>
            <a:ext cx="5619750" cy="4000500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23155-506A-8F42-9071-FF0AA43AF2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370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FE450-6938-B84A-AC72-9E00B23E0C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810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02BB3-8E51-154D-83B5-635453748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73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771900" cy="2743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3771900" cy="2743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92A5F-CAF9-824C-99A5-673715C29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921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B299E-76F2-EE41-A2C5-C5E2D02472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13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7159B-7CCD-A648-B677-43733D3EEC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661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8F96D-96B0-C14A-A19E-49EA15DA40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558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4C398-C1F5-F94D-A454-EB346498B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832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31CFD-B084-A646-9615-383AA6F3DA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84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923213" y="-271859"/>
            <a:ext cx="871538" cy="2084387"/>
          </a:xfrm>
          <a:custGeom>
            <a:avLst/>
            <a:gdLst>
              <a:gd name="T0" fmla="*/ 465160249 w 2903"/>
              <a:gd name="T1" fmla="*/ 138463012 h 3686"/>
              <a:gd name="T2" fmla="*/ 411001033 w 2903"/>
              <a:gd name="T3" fmla="*/ 25582090 h 3686"/>
              <a:gd name="T4" fmla="*/ 359085058 w 2903"/>
              <a:gd name="T5" fmla="*/ 0 h 3686"/>
              <a:gd name="T6" fmla="*/ 17625693 w 2903"/>
              <a:gd name="T7" fmla="*/ 898890480 h 3686"/>
              <a:gd name="T8" fmla="*/ 17625693 w 2903"/>
              <a:gd name="T9" fmla="*/ 1032237527 h 3686"/>
              <a:gd name="T10" fmla="*/ 0 w 2903"/>
              <a:gd name="T11" fmla="*/ 1161107043 h 3686"/>
              <a:gd name="T12" fmla="*/ 11536839 w 2903"/>
              <a:gd name="T13" fmla="*/ 1178694836 h 3686"/>
              <a:gd name="T14" fmla="*/ 70663288 w 2903"/>
              <a:gd name="T15" fmla="*/ 1072849144 h 3686"/>
              <a:gd name="T16" fmla="*/ 118573533 w 2903"/>
              <a:gd name="T17" fmla="*/ 1032237527 h 3686"/>
              <a:gd name="T18" fmla="*/ 465160249 w 2903"/>
              <a:gd name="T19" fmla="*/ 138463012 h 3686"/>
              <a:gd name="T20" fmla="*/ 465160249 w 2903"/>
              <a:gd name="T21" fmla="*/ 138463012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14300"/>
            <a:ext cx="6870700" cy="12001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696200" cy="2743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4686300"/>
            <a:ext cx="1905000" cy="3429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5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4686300"/>
            <a:ext cx="2895600" cy="3429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4686300"/>
            <a:ext cx="1905000" cy="3429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50">
                <a:latin typeface="+mn-lt"/>
                <a:cs typeface="+mn-cs"/>
              </a:defRPr>
            </a:lvl1pPr>
          </a:lstStyle>
          <a:p>
            <a:pPr>
              <a:defRPr/>
            </a:pPr>
            <a:fld id="{4D1BE38D-F9F1-D14B-8213-9D3EB43B4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8010923" y="-243680"/>
            <a:ext cx="873919" cy="2097087"/>
          </a:xfrm>
          <a:custGeom>
            <a:avLst/>
            <a:gdLst>
              <a:gd name="T0" fmla="*/ 367400126 w 2911"/>
              <a:gd name="T1" fmla="*/ 0 h 3703"/>
              <a:gd name="T2" fmla="*/ 20829548 w 2911"/>
              <a:gd name="T3" fmla="*/ 909239838 h 3703"/>
              <a:gd name="T4" fmla="*/ 20989661 w 2911"/>
              <a:gd name="T5" fmla="*/ 1026623476 h 3703"/>
              <a:gd name="T6" fmla="*/ 0 w 2911"/>
              <a:gd name="T7" fmla="*/ 1165174497 h 3703"/>
              <a:gd name="T8" fmla="*/ 8011272 w 2911"/>
              <a:gd name="T9" fmla="*/ 1187624598 h 3703"/>
              <a:gd name="T10" fmla="*/ 67615873 w 2911"/>
              <a:gd name="T11" fmla="*/ 1075051858 h 3703"/>
              <a:gd name="T12" fmla="*/ 122252957 w 2911"/>
              <a:gd name="T13" fmla="*/ 1032717091 h 3703"/>
              <a:gd name="T14" fmla="*/ 466420234 w 2911"/>
              <a:gd name="T15" fmla="*/ 137267738 h 3703"/>
              <a:gd name="T16" fmla="*/ 414827305 w 2911"/>
              <a:gd name="T17" fmla="*/ 30789179 h 3703"/>
              <a:gd name="T18" fmla="*/ 367400126 w 2911"/>
              <a:gd name="T19" fmla="*/ 0 h 3703"/>
              <a:gd name="T20" fmla="*/ 367400126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959329" y="-52387"/>
            <a:ext cx="769144" cy="1571625"/>
          </a:xfrm>
          <a:custGeom>
            <a:avLst/>
            <a:gdLst>
              <a:gd name="T0" fmla="*/ 0 w 2561"/>
              <a:gd name="T1" fmla="*/ 795925910 h 2777"/>
              <a:gd name="T2" fmla="*/ 69271991 w 2561"/>
              <a:gd name="T3" fmla="*/ 817705678 h 2777"/>
              <a:gd name="T4" fmla="*/ 118018666 w 2561"/>
              <a:gd name="T5" fmla="*/ 889450897 h 2777"/>
              <a:gd name="T6" fmla="*/ 410660494 w 2561"/>
              <a:gd name="T7" fmla="*/ 127796260 h 2777"/>
              <a:gd name="T8" fmla="*/ 339624568 w 2561"/>
              <a:gd name="T9" fmla="*/ 26263738 h 2777"/>
              <a:gd name="T10" fmla="*/ 304347469 w 2561"/>
              <a:gd name="T11" fmla="*/ 0 h 2777"/>
              <a:gd name="T12" fmla="*/ 0 w 2561"/>
              <a:gd name="T13" fmla="*/ 795925910 h 2777"/>
              <a:gd name="T14" fmla="*/ 0 w 2561"/>
              <a:gd name="T15" fmla="*/ 79592591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4155281"/>
            <a:ext cx="1784350" cy="934641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397 w 2177"/>
                <a:gd name="T1" fmla="*/ 315 h 1298"/>
                <a:gd name="T2" fmla="*/ 355 w 2177"/>
                <a:gd name="T3" fmla="*/ 277 h 1298"/>
                <a:gd name="T4" fmla="*/ 333 w 2177"/>
                <a:gd name="T5" fmla="*/ 120 h 1298"/>
                <a:gd name="T6" fmla="*/ 535 w 2177"/>
                <a:gd name="T7" fmla="*/ 83 h 1298"/>
                <a:gd name="T8" fmla="*/ 545 w 2177"/>
                <a:gd name="T9" fmla="*/ 51 h 1298"/>
                <a:gd name="T10" fmla="*/ 525 w 2177"/>
                <a:gd name="T11" fmla="*/ 25 h 1298"/>
                <a:gd name="T12" fmla="*/ 319 w 2177"/>
                <a:gd name="T13" fmla="*/ 53 h 1298"/>
                <a:gd name="T14" fmla="*/ 305 w 2177"/>
                <a:gd name="T15" fmla="*/ 8 h 1298"/>
                <a:gd name="T16" fmla="*/ 272 w 2177"/>
                <a:gd name="T17" fmla="*/ 0 h 1298"/>
                <a:gd name="T18" fmla="*/ 240 w 2177"/>
                <a:gd name="T19" fmla="*/ 7 h 1298"/>
                <a:gd name="T20" fmla="*/ 222 w 2177"/>
                <a:gd name="T21" fmla="*/ 27 h 1298"/>
                <a:gd name="T22" fmla="*/ 235 w 2177"/>
                <a:gd name="T23" fmla="*/ 72 h 1298"/>
                <a:gd name="T24" fmla="*/ 165 w 2177"/>
                <a:gd name="T25" fmla="*/ 111 h 1298"/>
                <a:gd name="T26" fmla="*/ 246 w 2177"/>
                <a:gd name="T27" fmla="*/ 119 h 1298"/>
                <a:gd name="T28" fmla="*/ 278 w 2177"/>
                <a:gd name="T29" fmla="*/ 223 h 1298"/>
                <a:gd name="T30" fmla="*/ 36 w 2177"/>
                <a:gd name="T31" fmla="*/ 118 h 1298"/>
                <a:gd name="T32" fmla="*/ 12 w 2177"/>
                <a:gd name="T33" fmla="*/ 128 h 1298"/>
                <a:gd name="T34" fmla="*/ 0 w 2177"/>
                <a:gd name="T35" fmla="*/ 159 h 1298"/>
                <a:gd name="T36" fmla="*/ 14 w 2177"/>
                <a:gd name="T37" fmla="*/ 195 h 1298"/>
                <a:gd name="T38" fmla="*/ 285 w 2177"/>
                <a:gd name="T39" fmla="*/ 322 h 1298"/>
                <a:gd name="T40" fmla="*/ 345 w 2177"/>
                <a:gd name="T41" fmla="*/ 314 h 1298"/>
                <a:gd name="T42" fmla="*/ 393 w 2177"/>
                <a:gd name="T43" fmla="*/ 325 h 1298"/>
                <a:gd name="T44" fmla="*/ 397 w 2177"/>
                <a:gd name="T45" fmla="*/ 315 h 1298"/>
                <a:gd name="T46" fmla="*/ 397 w 2177"/>
                <a:gd name="T47" fmla="*/ 315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52" name="Freeform 12"/>
            <p:cNvSpPr>
              <a:spLocks/>
            </p:cNvSpPr>
            <p:nvPr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2 h 258"/>
                <a:gd name="T2" fmla="*/ 30 w 143"/>
                <a:gd name="T3" fmla="*/ 0 h 258"/>
                <a:gd name="T4" fmla="*/ 35 w 143"/>
                <a:gd name="T5" fmla="*/ 59 h 258"/>
                <a:gd name="T6" fmla="*/ 2 w 143"/>
                <a:gd name="T7" fmla="*/ 65 h 258"/>
                <a:gd name="T8" fmla="*/ 0 w 143"/>
                <a:gd name="T9" fmla="*/ 2 h 258"/>
                <a:gd name="T10" fmla="*/ 0 w 143"/>
                <a:gd name="T11" fmla="*/ 2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53" name="Freeform 13"/>
            <p:cNvSpPr>
              <a:spLocks/>
            </p:cNvSpPr>
            <p:nvPr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34 w 1586"/>
                <a:gd name="T1" fmla="*/ 0 h 821"/>
                <a:gd name="T2" fmla="*/ 332 w 1586"/>
                <a:gd name="T3" fmla="*/ 129 h 821"/>
                <a:gd name="T4" fmla="*/ 356 w 1586"/>
                <a:gd name="T5" fmla="*/ 159 h 821"/>
                <a:gd name="T6" fmla="*/ 396 w 1586"/>
                <a:gd name="T7" fmla="*/ 198 h 821"/>
                <a:gd name="T8" fmla="*/ 391 w 1586"/>
                <a:gd name="T9" fmla="*/ 205 h 821"/>
                <a:gd name="T10" fmla="*/ 337 w 1586"/>
                <a:gd name="T11" fmla="*/ 196 h 821"/>
                <a:gd name="T12" fmla="*/ 286 w 1586"/>
                <a:gd name="T13" fmla="*/ 202 h 821"/>
                <a:gd name="T14" fmla="*/ 10 w 1586"/>
                <a:gd name="T15" fmla="*/ 74 h 821"/>
                <a:gd name="T16" fmla="*/ 0 w 1586"/>
                <a:gd name="T17" fmla="*/ 37 h 821"/>
                <a:gd name="T18" fmla="*/ 11 w 1586"/>
                <a:gd name="T19" fmla="*/ 8 h 821"/>
                <a:gd name="T20" fmla="*/ 34 w 1586"/>
                <a:gd name="T21" fmla="*/ 0 h 821"/>
                <a:gd name="T22" fmla="*/ 3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54" name="Freeform 14"/>
            <p:cNvSpPr>
              <a:spLocks/>
            </p:cNvSpPr>
            <p:nvPr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82 h 747"/>
                <a:gd name="T2" fmla="*/ 231 w 1049"/>
                <a:gd name="T3" fmla="*/ 187 h 747"/>
                <a:gd name="T4" fmla="*/ 235 w 1049"/>
                <a:gd name="T5" fmla="*/ 134 h 747"/>
                <a:gd name="T6" fmla="*/ 263 w 1049"/>
                <a:gd name="T7" fmla="*/ 106 h 747"/>
                <a:gd name="T8" fmla="*/ 20 w 1049"/>
                <a:gd name="T9" fmla="*/ 0 h 747"/>
                <a:gd name="T10" fmla="*/ 0 w 1049"/>
                <a:gd name="T11" fmla="*/ 32 h 747"/>
                <a:gd name="T12" fmla="*/ 0 w 1049"/>
                <a:gd name="T13" fmla="*/ 82 h 747"/>
                <a:gd name="T14" fmla="*/ 0 w 1049"/>
                <a:gd name="T15" fmla="*/ 8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55" name="Freeform 15"/>
            <p:cNvSpPr>
              <a:spLocks/>
            </p:cNvSpPr>
            <p:nvPr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7 h 241"/>
                <a:gd name="T2" fmla="*/ 39 w 272"/>
                <a:gd name="T3" fmla="*/ 0 h 241"/>
                <a:gd name="T4" fmla="*/ 62 w 272"/>
                <a:gd name="T5" fmla="*/ 9 h 241"/>
                <a:gd name="T6" fmla="*/ 67 w 272"/>
                <a:gd name="T7" fmla="*/ 35 h 241"/>
                <a:gd name="T8" fmla="*/ 40 w 272"/>
                <a:gd name="T9" fmla="*/ 37 h 241"/>
                <a:gd name="T10" fmla="*/ 8 w 272"/>
                <a:gd name="T11" fmla="*/ 61 h 241"/>
                <a:gd name="T12" fmla="*/ 0 w 272"/>
                <a:gd name="T13" fmla="*/ 7 h 241"/>
                <a:gd name="T14" fmla="*/ 0 w 272"/>
                <a:gd name="T15" fmla="*/ 7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56" name="Freeform 16"/>
            <p:cNvSpPr>
              <a:spLocks/>
            </p:cNvSpPr>
            <p:nvPr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38 w 152"/>
                <a:gd name="T1" fmla="*/ 1 h 224"/>
                <a:gd name="T2" fmla="*/ 38 w 152"/>
                <a:gd name="T3" fmla="*/ 56 h 224"/>
                <a:gd name="T4" fmla="*/ 0 w 152"/>
                <a:gd name="T5" fmla="*/ 2 h 224"/>
                <a:gd name="T6" fmla="*/ 18 w 152"/>
                <a:gd name="T7" fmla="*/ 0 h 224"/>
                <a:gd name="T8" fmla="*/ 38 w 152"/>
                <a:gd name="T9" fmla="*/ 1 h 224"/>
                <a:gd name="T10" fmla="*/ 38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57" name="Freeform 17"/>
            <p:cNvSpPr>
              <a:spLocks/>
            </p:cNvSpPr>
            <p:nvPr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20 h 764"/>
                <a:gd name="T2" fmla="*/ 22 w 386"/>
                <a:gd name="T3" fmla="*/ 0 h 764"/>
                <a:gd name="T4" fmla="*/ 58 w 386"/>
                <a:gd name="T5" fmla="*/ 2 h 764"/>
                <a:gd name="T6" fmla="*/ 97 w 386"/>
                <a:gd name="T7" fmla="*/ 192 h 764"/>
                <a:gd name="T8" fmla="*/ 70 w 386"/>
                <a:gd name="T9" fmla="*/ 181 h 764"/>
                <a:gd name="T10" fmla="*/ 38 w 386"/>
                <a:gd name="T11" fmla="*/ 170 h 764"/>
                <a:gd name="T12" fmla="*/ 0 w 386"/>
                <a:gd name="T13" fmla="*/ 20 h 764"/>
                <a:gd name="T14" fmla="*/ 0 w 386"/>
                <a:gd name="T15" fmla="*/ 2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58" name="Freeform 18"/>
            <p:cNvSpPr>
              <a:spLocks/>
            </p:cNvSpPr>
            <p:nvPr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173 w 728"/>
                <a:gd name="T1" fmla="*/ 0 h 348"/>
                <a:gd name="T2" fmla="*/ 0 w 728"/>
                <a:gd name="T3" fmla="*/ 27 h 348"/>
                <a:gd name="T4" fmla="*/ 7 w 728"/>
                <a:gd name="T5" fmla="*/ 87 h 348"/>
                <a:gd name="T6" fmla="*/ 179 w 728"/>
                <a:gd name="T7" fmla="*/ 60 h 348"/>
                <a:gd name="T8" fmla="*/ 182 w 728"/>
                <a:gd name="T9" fmla="*/ 11 h 348"/>
                <a:gd name="T10" fmla="*/ 173 w 728"/>
                <a:gd name="T11" fmla="*/ 0 h 348"/>
                <a:gd name="T12" fmla="*/ 173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59" name="Freeform 19"/>
            <p:cNvSpPr>
              <a:spLocks/>
            </p:cNvSpPr>
            <p:nvPr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68 w 312"/>
                <a:gd name="T1" fmla="*/ 0 h 135"/>
                <a:gd name="T2" fmla="*/ 0 w 312"/>
                <a:gd name="T3" fmla="*/ 19 h 135"/>
                <a:gd name="T4" fmla="*/ 78 w 312"/>
                <a:gd name="T5" fmla="*/ 33 h 135"/>
                <a:gd name="T6" fmla="*/ 68 w 312"/>
                <a:gd name="T7" fmla="*/ 0 h 135"/>
                <a:gd name="T8" fmla="*/ 68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26 h 175"/>
                    <a:gd name="T2" fmla="*/ 29 w 313"/>
                    <a:gd name="T3" fmla="*/ 2 h 175"/>
                    <a:gd name="T4" fmla="*/ 54 w 313"/>
                    <a:gd name="T5" fmla="*/ 0 h 175"/>
                    <a:gd name="T6" fmla="*/ 73 w 313"/>
                    <a:gd name="T7" fmla="*/ 6 h 175"/>
                    <a:gd name="T8" fmla="*/ 79 w 313"/>
                    <a:gd name="T9" fmla="*/ 22 h 175"/>
                    <a:gd name="T10" fmla="*/ 42 w 313"/>
                    <a:gd name="T11" fmla="*/ 16 h 175"/>
                    <a:gd name="T12" fmla="*/ 19 w 313"/>
                    <a:gd name="T13" fmla="*/ 25 h 175"/>
                    <a:gd name="T14" fmla="*/ 4 w 313"/>
                    <a:gd name="T15" fmla="*/ 43 h 175"/>
                    <a:gd name="T16" fmla="*/ 0 w 313"/>
                    <a:gd name="T17" fmla="*/ 26 h 175"/>
                    <a:gd name="T18" fmla="*/ 0 w 313"/>
                    <a:gd name="T19" fmla="*/ 26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0 h 266"/>
                    <a:gd name="T2" fmla="*/ 40 w 230"/>
                    <a:gd name="T3" fmla="*/ 67 h 266"/>
                    <a:gd name="T4" fmla="*/ 58 w 230"/>
                    <a:gd name="T5" fmla="*/ 63 h 266"/>
                    <a:gd name="T6" fmla="*/ 56 w 230"/>
                    <a:gd name="T7" fmla="*/ 5 h 266"/>
                    <a:gd name="T8" fmla="*/ 42 w 230"/>
                    <a:gd name="T9" fmla="*/ 0 h 266"/>
                    <a:gd name="T10" fmla="*/ 45 w 230"/>
                    <a:gd name="T11" fmla="*/ 50 h 266"/>
                    <a:gd name="T12" fmla="*/ 18 w 230"/>
                    <a:gd name="T13" fmla="*/ 1 h 266"/>
                    <a:gd name="T14" fmla="*/ 0 w 230"/>
                    <a:gd name="T15" fmla="*/ 10 h 266"/>
                    <a:gd name="T16" fmla="*/ 0 w 230"/>
                    <a:gd name="T17" fmla="*/ 1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5 h 234"/>
                    <a:gd name="T2" fmla="*/ 9 w 87"/>
                    <a:gd name="T3" fmla="*/ 24 h 234"/>
                    <a:gd name="T4" fmla="*/ 11 w 87"/>
                    <a:gd name="T5" fmla="*/ 39 h 234"/>
                    <a:gd name="T6" fmla="*/ 6 w 87"/>
                    <a:gd name="T7" fmla="*/ 59 h 234"/>
                    <a:gd name="T8" fmla="*/ 20 w 87"/>
                    <a:gd name="T9" fmla="*/ 55 h 234"/>
                    <a:gd name="T10" fmla="*/ 21 w 87"/>
                    <a:gd name="T11" fmla="*/ 29 h 234"/>
                    <a:gd name="T12" fmla="*/ 11 w 87"/>
                    <a:gd name="T13" fmla="*/ 0 h 234"/>
                    <a:gd name="T14" fmla="*/ 0 w 87"/>
                    <a:gd name="T15" fmla="*/ 5 h 234"/>
                    <a:gd name="T16" fmla="*/ 0 w 87"/>
                    <a:gd name="T17" fmla="*/ 5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25 w 1190"/>
                  <a:gd name="T1" fmla="*/ 0 h 500"/>
                  <a:gd name="T2" fmla="*/ 298 w 1190"/>
                  <a:gd name="T3" fmla="*/ 123 h 500"/>
                  <a:gd name="T4" fmla="*/ 269 w 1190"/>
                  <a:gd name="T5" fmla="*/ 125 h 500"/>
                  <a:gd name="T6" fmla="*/ 0 w 1190"/>
                  <a:gd name="T7" fmla="*/ 7 h 500"/>
                  <a:gd name="T8" fmla="*/ 25 w 1190"/>
                  <a:gd name="T9" fmla="*/ 0 h 500"/>
                  <a:gd name="T10" fmla="*/ 25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063" name="Freeform 26"/>
              <p:cNvSpPr>
                <a:spLocks/>
              </p:cNvSpPr>
              <p:nvPr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3 w 489"/>
                  <a:gd name="T1" fmla="*/ 9 h 296"/>
                  <a:gd name="T2" fmla="*/ 40 w 489"/>
                  <a:gd name="T3" fmla="*/ 17 h 296"/>
                  <a:gd name="T4" fmla="*/ 81 w 489"/>
                  <a:gd name="T5" fmla="*/ 35 h 296"/>
                  <a:gd name="T6" fmla="*/ 110 w 489"/>
                  <a:gd name="T7" fmla="*/ 61 h 296"/>
                  <a:gd name="T8" fmla="*/ 81 w 489"/>
                  <a:gd name="T9" fmla="*/ 58 h 296"/>
                  <a:gd name="T10" fmla="*/ 34 w 489"/>
                  <a:gd name="T11" fmla="*/ 37 h 296"/>
                  <a:gd name="T12" fmla="*/ 12 w 489"/>
                  <a:gd name="T13" fmla="*/ 20 h 296"/>
                  <a:gd name="T14" fmla="*/ 26 w 489"/>
                  <a:gd name="T15" fmla="*/ 41 h 296"/>
                  <a:gd name="T16" fmla="*/ 68 w 489"/>
                  <a:gd name="T17" fmla="*/ 68 h 296"/>
                  <a:gd name="T18" fmla="*/ 116 w 489"/>
                  <a:gd name="T19" fmla="*/ 74 h 296"/>
                  <a:gd name="T20" fmla="*/ 122 w 489"/>
                  <a:gd name="T21" fmla="*/ 56 h 296"/>
                  <a:gd name="T22" fmla="*/ 98 w 489"/>
                  <a:gd name="T23" fmla="*/ 30 h 296"/>
                  <a:gd name="T24" fmla="*/ 42 w 489"/>
                  <a:gd name="T25" fmla="*/ 5 h 296"/>
                  <a:gd name="T26" fmla="*/ 0 w 489"/>
                  <a:gd name="T27" fmla="*/ 0 h 296"/>
                  <a:gd name="T28" fmla="*/ 3 w 489"/>
                  <a:gd name="T29" fmla="*/ 9 h 296"/>
                  <a:gd name="T30" fmla="*/ 3 w 489"/>
                  <a:gd name="T31" fmla="*/ 9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064" name="Freeform 27"/>
              <p:cNvSpPr>
                <a:spLocks/>
              </p:cNvSpPr>
              <p:nvPr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6 w 213"/>
                  <a:gd name="T1" fmla="*/ 0 h 478"/>
                  <a:gd name="T2" fmla="*/ 23 w 213"/>
                  <a:gd name="T3" fmla="*/ 6 h 478"/>
                  <a:gd name="T4" fmla="*/ 20 w 213"/>
                  <a:gd name="T5" fmla="*/ 48 h 478"/>
                  <a:gd name="T6" fmla="*/ 27 w 213"/>
                  <a:gd name="T7" fmla="*/ 81 h 478"/>
                  <a:gd name="T8" fmla="*/ 54 w 213"/>
                  <a:gd name="T9" fmla="*/ 112 h 478"/>
                  <a:gd name="T10" fmla="*/ 25 w 213"/>
                  <a:gd name="T11" fmla="*/ 119 h 478"/>
                  <a:gd name="T12" fmla="*/ 8 w 213"/>
                  <a:gd name="T13" fmla="*/ 85 h 478"/>
                  <a:gd name="T14" fmla="*/ 0 w 213"/>
                  <a:gd name="T15" fmla="*/ 14 h 478"/>
                  <a:gd name="T16" fmla="*/ 6 w 213"/>
                  <a:gd name="T17" fmla="*/ 0 h 478"/>
                  <a:gd name="T18" fmla="*/ 6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28 w 150"/>
                    <a:gd name="T1" fmla="*/ 0 h 173"/>
                    <a:gd name="T2" fmla="*/ 10 w 150"/>
                    <a:gd name="T3" fmla="*/ 17 h 173"/>
                    <a:gd name="T4" fmla="*/ 0 w 150"/>
                    <a:gd name="T5" fmla="*/ 44 h 173"/>
                    <a:gd name="T6" fmla="*/ 20 w 150"/>
                    <a:gd name="T7" fmla="*/ 40 h 173"/>
                    <a:gd name="T8" fmla="*/ 26 w 150"/>
                    <a:gd name="T9" fmla="*/ 21 h 173"/>
                    <a:gd name="T10" fmla="*/ 38 w 150"/>
                    <a:gd name="T11" fmla="*/ 7 h 173"/>
                    <a:gd name="T12" fmla="*/ 28 w 150"/>
                    <a:gd name="T13" fmla="*/ 0 h 173"/>
                    <a:gd name="T14" fmla="*/ 28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39 w 1684"/>
                    <a:gd name="T1" fmla="*/ 0 h 880"/>
                    <a:gd name="T2" fmla="*/ 16 w 1684"/>
                    <a:gd name="T3" fmla="*/ 13 h 880"/>
                    <a:gd name="T4" fmla="*/ 0 w 1684"/>
                    <a:gd name="T5" fmla="*/ 52 h 880"/>
                    <a:gd name="T6" fmla="*/ 17 w 1684"/>
                    <a:gd name="T7" fmla="*/ 90 h 880"/>
                    <a:gd name="T8" fmla="*/ 296 w 1684"/>
                    <a:gd name="T9" fmla="*/ 217 h 880"/>
                    <a:gd name="T10" fmla="*/ 356 w 1684"/>
                    <a:gd name="T11" fmla="*/ 209 h 880"/>
                    <a:gd name="T12" fmla="*/ 404 w 1684"/>
                    <a:gd name="T13" fmla="*/ 220 h 880"/>
                    <a:gd name="T14" fmla="*/ 421 w 1684"/>
                    <a:gd name="T15" fmla="*/ 202 h 880"/>
                    <a:gd name="T16" fmla="*/ 376 w 1684"/>
                    <a:gd name="T17" fmla="*/ 166 h 880"/>
                    <a:gd name="T18" fmla="*/ 357 w 1684"/>
                    <a:gd name="T19" fmla="*/ 128 h 880"/>
                    <a:gd name="T20" fmla="*/ 343 w 1684"/>
                    <a:gd name="T21" fmla="*/ 132 h 880"/>
                    <a:gd name="T22" fmla="*/ 360 w 1684"/>
                    <a:gd name="T23" fmla="*/ 166 h 880"/>
                    <a:gd name="T24" fmla="*/ 395 w 1684"/>
                    <a:gd name="T25" fmla="*/ 203 h 880"/>
                    <a:gd name="T26" fmla="*/ 354 w 1684"/>
                    <a:gd name="T27" fmla="*/ 197 h 880"/>
                    <a:gd name="T28" fmla="*/ 305 w 1684"/>
                    <a:gd name="T29" fmla="*/ 204 h 880"/>
                    <a:gd name="T30" fmla="*/ 314 w 1684"/>
                    <a:gd name="T31" fmla="*/ 163 h 880"/>
                    <a:gd name="T32" fmla="*/ 335 w 1684"/>
                    <a:gd name="T33" fmla="*/ 135 h 880"/>
                    <a:gd name="T34" fmla="*/ 311 w 1684"/>
                    <a:gd name="T35" fmla="*/ 138 h 880"/>
                    <a:gd name="T36" fmla="*/ 292 w 1684"/>
                    <a:gd name="T37" fmla="*/ 165 h 880"/>
                    <a:gd name="T38" fmla="*/ 285 w 1684"/>
                    <a:gd name="T39" fmla="*/ 198 h 880"/>
                    <a:gd name="T40" fmla="*/ 27 w 1684"/>
                    <a:gd name="T41" fmla="*/ 78 h 880"/>
                    <a:gd name="T42" fmla="*/ 20 w 1684"/>
                    <a:gd name="T43" fmla="*/ 54 h 880"/>
                    <a:gd name="T44" fmla="*/ 26 w 1684"/>
                    <a:gd name="T45" fmla="*/ 24 h 880"/>
                    <a:gd name="T46" fmla="*/ 55 w 1684"/>
                    <a:gd name="T47" fmla="*/ 0 h 880"/>
                    <a:gd name="T48" fmla="*/ 39 w 1684"/>
                    <a:gd name="T49" fmla="*/ 0 h 880"/>
                    <a:gd name="T50" fmla="*/ 39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29 w 160"/>
                    <a:gd name="T1" fmla="*/ 0 h 335"/>
                    <a:gd name="T2" fmla="*/ 5 w 160"/>
                    <a:gd name="T3" fmla="*/ 26 h 335"/>
                    <a:gd name="T4" fmla="*/ 0 w 160"/>
                    <a:gd name="T5" fmla="*/ 57 h 335"/>
                    <a:gd name="T6" fmla="*/ 9 w 160"/>
                    <a:gd name="T7" fmla="*/ 78 h 335"/>
                    <a:gd name="T8" fmla="*/ 24 w 160"/>
                    <a:gd name="T9" fmla="*/ 83 h 335"/>
                    <a:gd name="T10" fmla="*/ 19 w 160"/>
                    <a:gd name="T11" fmla="*/ 38 h 335"/>
                    <a:gd name="T12" fmla="*/ 40 w 160"/>
                    <a:gd name="T13" fmla="*/ 4 h 335"/>
                    <a:gd name="T14" fmla="*/ 29 w 160"/>
                    <a:gd name="T15" fmla="*/ 0 h 335"/>
                    <a:gd name="T16" fmla="*/ 29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55 w 642"/>
                    <a:gd name="T1" fmla="*/ 224 h 1188"/>
                    <a:gd name="T2" fmla="*/ 0 w 642"/>
                    <a:gd name="T3" fmla="*/ 31 h 1188"/>
                    <a:gd name="T4" fmla="*/ 21 w 642"/>
                    <a:gd name="T5" fmla="*/ 10 h 1188"/>
                    <a:gd name="T6" fmla="*/ 65 w 642"/>
                    <a:gd name="T7" fmla="*/ 0 h 1188"/>
                    <a:gd name="T8" fmla="*/ 100 w 642"/>
                    <a:gd name="T9" fmla="*/ 15 h 1188"/>
                    <a:gd name="T10" fmla="*/ 162 w 642"/>
                    <a:gd name="T11" fmla="*/ 297 h 1188"/>
                    <a:gd name="T12" fmla="*/ 139 w 642"/>
                    <a:gd name="T13" fmla="*/ 273 h 1188"/>
                    <a:gd name="T14" fmla="*/ 89 w 642"/>
                    <a:gd name="T15" fmla="*/ 25 h 1188"/>
                    <a:gd name="T16" fmla="*/ 57 w 642"/>
                    <a:gd name="T17" fmla="*/ 16 h 1188"/>
                    <a:gd name="T18" fmla="*/ 30 w 642"/>
                    <a:gd name="T19" fmla="*/ 19 h 1188"/>
                    <a:gd name="T20" fmla="*/ 19 w 642"/>
                    <a:gd name="T21" fmla="*/ 36 h 1188"/>
                    <a:gd name="T22" fmla="*/ 77 w 642"/>
                    <a:gd name="T23" fmla="*/ 231 h 1188"/>
                    <a:gd name="T24" fmla="*/ 55 w 642"/>
                    <a:gd name="T25" fmla="*/ 224 h 1188"/>
                    <a:gd name="T26" fmla="*/ 55 w 642"/>
                    <a:gd name="T27" fmla="*/ 224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7 h 504"/>
                    <a:gd name="T2" fmla="*/ 19 w 192"/>
                    <a:gd name="T3" fmla="*/ 49 h 504"/>
                    <a:gd name="T4" fmla="*/ 29 w 192"/>
                    <a:gd name="T5" fmla="*/ 80 h 504"/>
                    <a:gd name="T6" fmla="*/ 29 w 192"/>
                    <a:gd name="T7" fmla="*/ 126 h 504"/>
                    <a:gd name="T8" fmla="*/ 48 w 192"/>
                    <a:gd name="T9" fmla="*/ 126 h 504"/>
                    <a:gd name="T10" fmla="*/ 47 w 192"/>
                    <a:gd name="T11" fmla="*/ 90 h 504"/>
                    <a:gd name="T12" fmla="*/ 41 w 192"/>
                    <a:gd name="T13" fmla="*/ 52 h 504"/>
                    <a:gd name="T14" fmla="*/ 25 w 192"/>
                    <a:gd name="T15" fmla="*/ 15 h 504"/>
                    <a:gd name="T16" fmla="*/ 16 w 192"/>
                    <a:gd name="T17" fmla="*/ 0 h 504"/>
                    <a:gd name="T18" fmla="*/ 0 w 192"/>
                    <a:gd name="T19" fmla="*/ 7 h 504"/>
                    <a:gd name="T20" fmla="*/ 0 w 192"/>
                    <a:gd name="T21" fmla="*/ 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75 w 390"/>
                    <a:gd name="T1" fmla="*/ 0 h 269"/>
                    <a:gd name="T2" fmla="*/ 65 w 390"/>
                    <a:gd name="T3" fmla="*/ 5 h 269"/>
                    <a:gd name="T4" fmla="*/ 64 w 390"/>
                    <a:gd name="T5" fmla="*/ 17 h 269"/>
                    <a:gd name="T6" fmla="*/ 0 w 390"/>
                    <a:gd name="T7" fmla="*/ 43 h 269"/>
                    <a:gd name="T8" fmla="*/ 0 w 390"/>
                    <a:gd name="T9" fmla="*/ 56 h 269"/>
                    <a:gd name="T10" fmla="*/ 71 w 390"/>
                    <a:gd name="T11" fmla="*/ 57 h 269"/>
                    <a:gd name="T12" fmla="*/ 80 w 390"/>
                    <a:gd name="T13" fmla="*/ 68 h 269"/>
                    <a:gd name="T14" fmla="*/ 98 w 390"/>
                    <a:gd name="T15" fmla="*/ 67 h 269"/>
                    <a:gd name="T16" fmla="*/ 96 w 390"/>
                    <a:gd name="T17" fmla="*/ 48 h 269"/>
                    <a:gd name="T18" fmla="*/ 29 w 390"/>
                    <a:gd name="T19" fmla="*/ 44 h 269"/>
                    <a:gd name="T20" fmla="*/ 84 w 390"/>
                    <a:gd name="T21" fmla="*/ 23 h 269"/>
                    <a:gd name="T22" fmla="*/ 75 w 390"/>
                    <a:gd name="T23" fmla="*/ 0 h 269"/>
                    <a:gd name="T24" fmla="*/ 75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33 h 424"/>
                    <a:gd name="T2" fmla="*/ 216 w 941"/>
                    <a:gd name="T3" fmla="*/ 0 h 424"/>
                    <a:gd name="T4" fmla="*/ 232 w 941"/>
                    <a:gd name="T5" fmla="*/ 20 h 424"/>
                    <a:gd name="T6" fmla="*/ 236 w 941"/>
                    <a:gd name="T7" fmla="*/ 46 h 424"/>
                    <a:gd name="T8" fmla="*/ 226 w 941"/>
                    <a:gd name="T9" fmla="*/ 71 h 424"/>
                    <a:gd name="T10" fmla="*/ 15 w 941"/>
                    <a:gd name="T11" fmla="*/ 106 h 424"/>
                    <a:gd name="T12" fmla="*/ 14 w 941"/>
                    <a:gd name="T13" fmla="*/ 96 h 424"/>
                    <a:gd name="T14" fmla="*/ 216 w 941"/>
                    <a:gd name="T15" fmla="*/ 61 h 424"/>
                    <a:gd name="T16" fmla="*/ 224 w 941"/>
                    <a:gd name="T17" fmla="*/ 37 h 424"/>
                    <a:gd name="T18" fmla="*/ 210 w 941"/>
                    <a:gd name="T19" fmla="*/ 15 h 424"/>
                    <a:gd name="T20" fmla="*/ 0 w 941"/>
                    <a:gd name="T21" fmla="*/ 47 h 424"/>
                    <a:gd name="T22" fmla="*/ 0 w 941"/>
                    <a:gd name="T23" fmla="*/ 33 h 424"/>
                    <a:gd name="T24" fmla="*/ 0 w 941"/>
                    <a:gd name="T25" fmla="*/ 33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31 h 173"/>
                    <a:gd name="T2" fmla="*/ 17 w 488"/>
                    <a:gd name="T3" fmla="*/ 43 h 173"/>
                    <a:gd name="T4" fmla="*/ 56 w 488"/>
                    <a:gd name="T5" fmla="*/ 41 h 173"/>
                    <a:gd name="T6" fmla="*/ 105 w 488"/>
                    <a:gd name="T7" fmla="*/ 29 h 173"/>
                    <a:gd name="T8" fmla="*/ 123 w 488"/>
                    <a:gd name="T9" fmla="*/ 10 h 173"/>
                    <a:gd name="T10" fmla="*/ 111 w 488"/>
                    <a:gd name="T11" fmla="*/ 0 h 173"/>
                    <a:gd name="T12" fmla="*/ 64 w 488"/>
                    <a:gd name="T13" fmla="*/ 0 h 173"/>
                    <a:gd name="T14" fmla="*/ 28 w 488"/>
                    <a:gd name="T15" fmla="*/ 3 h 173"/>
                    <a:gd name="T16" fmla="*/ 4 w 488"/>
                    <a:gd name="T17" fmla="*/ 19 h 173"/>
                    <a:gd name="T18" fmla="*/ 28 w 488"/>
                    <a:gd name="T19" fmla="*/ 23 h 173"/>
                    <a:gd name="T20" fmla="*/ 69 w 488"/>
                    <a:gd name="T21" fmla="*/ 13 h 173"/>
                    <a:gd name="T22" fmla="*/ 105 w 488"/>
                    <a:gd name="T23" fmla="*/ 13 h 173"/>
                    <a:gd name="T24" fmla="*/ 68 w 488"/>
                    <a:gd name="T25" fmla="*/ 27 h 173"/>
                    <a:gd name="T26" fmla="*/ 36 w 488"/>
                    <a:gd name="T27" fmla="*/ 31 h 173"/>
                    <a:gd name="T28" fmla="*/ 0 w 488"/>
                    <a:gd name="T29" fmla="*/ 31 h 173"/>
                    <a:gd name="T30" fmla="*/ 0 w 488"/>
                    <a:gd name="T31" fmla="*/ 31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1" y="1587104"/>
            <a:ext cx="385763" cy="3231356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49 w 772"/>
                <a:gd name="T1" fmla="*/ 603 h 3266"/>
                <a:gd name="T2" fmla="*/ 27 w 772"/>
                <a:gd name="T3" fmla="*/ 562 h 3266"/>
                <a:gd name="T4" fmla="*/ 23 w 772"/>
                <a:gd name="T5" fmla="*/ 531 h 3266"/>
                <a:gd name="T6" fmla="*/ 26 w 772"/>
                <a:gd name="T7" fmla="*/ 485 h 3266"/>
                <a:gd name="T8" fmla="*/ 42 w 772"/>
                <a:gd name="T9" fmla="*/ 430 h 3266"/>
                <a:gd name="T10" fmla="*/ 45 w 772"/>
                <a:gd name="T11" fmla="*/ 395 h 3266"/>
                <a:gd name="T12" fmla="*/ 42 w 772"/>
                <a:gd name="T13" fmla="*/ 372 h 3266"/>
                <a:gd name="T14" fmla="*/ 28 w 772"/>
                <a:gd name="T15" fmla="*/ 355 h 3266"/>
                <a:gd name="T16" fmla="*/ 25 w 772"/>
                <a:gd name="T17" fmla="*/ 333 h 3266"/>
                <a:gd name="T18" fmla="*/ 30 w 772"/>
                <a:gd name="T19" fmla="*/ 303 h 3266"/>
                <a:gd name="T20" fmla="*/ 52 w 772"/>
                <a:gd name="T21" fmla="*/ 221 h 3266"/>
                <a:gd name="T22" fmla="*/ 54 w 772"/>
                <a:gd name="T23" fmla="*/ 180 h 3266"/>
                <a:gd name="T24" fmla="*/ 49 w 772"/>
                <a:gd name="T25" fmla="*/ 136 h 3266"/>
                <a:gd name="T26" fmla="*/ 30 w 772"/>
                <a:gd name="T27" fmla="*/ 115 h 3266"/>
                <a:gd name="T28" fmla="*/ 14 w 772"/>
                <a:gd name="T29" fmla="*/ 80 h 3266"/>
                <a:gd name="T30" fmla="*/ 0 w 772"/>
                <a:gd name="T31" fmla="*/ 0 h 3266"/>
                <a:gd name="T32" fmla="*/ 2 w 772"/>
                <a:gd name="T33" fmla="*/ 73 h 3266"/>
                <a:gd name="T34" fmla="*/ 13 w 772"/>
                <a:gd name="T35" fmla="*/ 117 h 3266"/>
                <a:gd name="T36" fmla="*/ 27 w 772"/>
                <a:gd name="T37" fmla="*/ 144 h 3266"/>
                <a:gd name="T38" fmla="*/ 42 w 772"/>
                <a:gd name="T39" fmla="*/ 159 h 3266"/>
                <a:gd name="T40" fmla="*/ 43 w 772"/>
                <a:gd name="T41" fmla="*/ 199 h 3266"/>
                <a:gd name="T42" fmla="*/ 35 w 772"/>
                <a:gd name="T43" fmla="*/ 242 h 3266"/>
                <a:gd name="T44" fmla="*/ 17 w 772"/>
                <a:gd name="T45" fmla="*/ 316 h 3266"/>
                <a:gd name="T46" fmla="*/ 16 w 772"/>
                <a:gd name="T47" fmla="*/ 364 h 3266"/>
                <a:gd name="T48" fmla="*/ 33 w 772"/>
                <a:gd name="T49" fmla="*/ 391 h 3266"/>
                <a:gd name="T50" fmla="*/ 32 w 772"/>
                <a:gd name="T51" fmla="*/ 416 h 3266"/>
                <a:gd name="T52" fmla="*/ 18 w 772"/>
                <a:gd name="T53" fmla="*/ 468 h 3266"/>
                <a:gd name="T54" fmla="*/ 11 w 772"/>
                <a:gd name="T55" fmla="*/ 518 h 3266"/>
                <a:gd name="T56" fmla="*/ 17 w 772"/>
                <a:gd name="T57" fmla="*/ 571 h 3266"/>
                <a:gd name="T58" fmla="*/ 30 w 772"/>
                <a:gd name="T59" fmla="*/ 600 h 3266"/>
                <a:gd name="T60" fmla="*/ 47 w 772"/>
                <a:gd name="T61" fmla="*/ 623 h 3266"/>
                <a:gd name="T62" fmla="*/ 49 w 772"/>
                <a:gd name="T63" fmla="*/ 603 h 3266"/>
                <a:gd name="T64" fmla="*/ 49 w 772"/>
                <a:gd name="T65" fmla="*/ 603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50" name="Freeform 39"/>
            <p:cNvSpPr>
              <a:spLocks/>
            </p:cNvSpPr>
            <p:nvPr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49 w 772"/>
                <a:gd name="T1" fmla="*/ 789 h 3266"/>
                <a:gd name="T2" fmla="*/ 27 w 772"/>
                <a:gd name="T3" fmla="*/ 737 h 3266"/>
                <a:gd name="T4" fmla="*/ 23 w 772"/>
                <a:gd name="T5" fmla="*/ 696 h 3266"/>
                <a:gd name="T6" fmla="*/ 26 w 772"/>
                <a:gd name="T7" fmla="*/ 636 h 3266"/>
                <a:gd name="T8" fmla="*/ 42 w 772"/>
                <a:gd name="T9" fmla="*/ 563 h 3266"/>
                <a:gd name="T10" fmla="*/ 45 w 772"/>
                <a:gd name="T11" fmla="*/ 518 h 3266"/>
                <a:gd name="T12" fmla="*/ 42 w 772"/>
                <a:gd name="T13" fmla="*/ 487 h 3266"/>
                <a:gd name="T14" fmla="*/ 28 w 772"/>
                <a:gd name="T15" fmla="*/ 465 h 3266"/>
                <a:gd name="T16" fmla="*/ 25 w 772"/>
                <a:gd name="T17" fmla="*/ 437 h 3266"/>
                <a:gd name="T18" fmla="*/ 30 w 772"/>
                <a:gd name="T19" fmla="*/ 397 h 3266"/>
                <a:gd name="T20" fmla="*/ 52 w 772"/>
                <a:gd name="T21" fmla="*/ 289 h 3266"/>
                <a:gd name="T22" fmla="*/ 54 w 772"/>
                <a:gd name="T23" fmla="*/ 237 h 3266"/>
                <a:gd name="T24" fmla="*/ 49 w 772"/>
                <a:gd name="T25" fmla="*/ 179 h 3266"/>
                <a:gd name="T26" fmla="*/ 30 w 772"/>
                <a:gd name="T27" fmla="*/ 151 h 3266"/>
                <a:gd name="T28" fmla="*/ 14 w 772"/>
                <a:gd name="T29" fmla="*/ 106 h 3266"/>
                <a:gd name="T30" fmla="*/ 0 w 772"/>
                <a:gd name="T31" fmla="*/ 0 h 3266"/>
                <a:gd name="T32" fmla="*/ 2 w 772"/>
                <a:gd name="T33" fmla="*/ 96 h 3266"/>
                <a:gd name="T34" fmla="*/ 13 w 772"/>
                <a:gd name="T35" fmla="*/ 153 h 3266"/>
                <a:gd name="T36" fmla="*/ 27 w 772"/>
                <a:gd name="T37" fmla="*/ 189 h 3266"/>
                <a:gd name="T38" fmla="*/ 42 w 772"/>
                <a:gd name="T39" fmla="*/ 209 h 3266"/>
                <a:gd name="T40" fmla="*/ 43 w 772"/>
                <a:gd name="T41" fmla="*/ 261 h 3266"/>
                <a:gd name="T42" fmla="*/ 35 w 772"/>
                <a:gd name="T43" fmla="*/ 317 h 3266"/>
                <a:gd name="T44" fmla="*/ 17 w 772"/>
                <a:gd name="T45" fmla="*/ 415 h 3266"/>
                <a:gd name="T46" fmla="*/ 16 w 772"/>
                <a:gd name="T47" fmla="*/ 478 h 3266"/>
                <a:gd name="T48" fmla="*/ 33 w 772"/>
                <a:gd name="T49" fmla="*/ 513 h 3266"/>
                <a:gd name="T50" fmla="*/ 32 w 772"/>
                <a:gd name="T51" fmla="*/ 545 h 3266"/>
                <a:gd name="T52" fmla="*/ 18 w 772"/>
                <a:gd name="T53" fmla="*/ 613 h 3266"/>
                <a:gd name="T54" fmla="*/ 11 w 772"/>
                <a:gd name="T55" fmla="*/ 679 h 3266"/>
                <a:gd name="T56" fmla="*/ 17 w 772"/>
                <a:gd name="T57" fmla="*/ 749 h 3266"/>
                <a:gd name="T58" fmla="*/ 30 w 772"/>
                <a:gd name="T59" fmla="*/ 786 h 3266"/>
                <a:gd name="T60" fmla="*/ 47 w 772"/>
                <a:gd name="T61" fmla="*/ 817 h 3266"/>
                <a:gd name="T62" fmla="*/ 49 w 772"/>
                <a:gd name="T63" fmla="*/ 789 h 3266"/>
                <a:gd name="T64" fmla="*/ 49 w 772"/>
                <a:gd name="T65" fmla="*/ 78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67866"/>
            <a:ext cx="2133600" cy="1433513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8 w 245"/>
                  <a:gd name="T1" fmla="*/ 1 h 806"/>
                  <a:gd name="T2" fmla="*/ 8 w 245"/>
                  <a:gd name="T3" fmla="*/ 44 h 806"/>
                  <a:gd name="T4" fmla="*/ 0 w 245"/>
                  <a:gd name="T5" fmla="*/ 103 h 806"/>
                  <a:gd name="T6" fmla="*/ 5 w 245"/>
                  <a:gd name="T7" fmla="*/ 101 h 806"/>
                  <a:gd name="T8" fmla="*/ 14 w 245"/>
                  <a:gd name="T9" fmla="*/ 48 h 806"/>
                  <a:gd name="T10" fmla="*/ 16 w 245"/>
                  <a:gd name="T11" fmla="*/ 0 h 806"/>
                  <a:gd name="T12" fmla="*/ 8 w 245"/>
                  <a:gd name="T13" fmla="*/ 1 h 806"/>
                  <a:gd name="T14" fmla="*/ 8 w 245"/>
                  <a:gd name="T15" fmla="*/ 1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19 w 604"/>
                    <a:gd name="T3" fmla="*/ 24 h 349"/>
                    <a:gd name="T4" fmla="*/ 32 w 604"/>
                    <a:gd name="T5" fmla="*/ 45 h 349"/>
                    <a:gd name="T6" fmla="*/ 39 w 604"/>
                    <a:gd name="T7" fmla="*/ 18 h 349"/>
                    <a:gd name="T8" fmla="*/ 23 w 604"/>
                    <a:gd name="T9" fmla="*/ 1 h 349"/>
                    <a:gd name="T10" fmla="*/ 30 w 604"/>
                    <a:gd name="T11" fmla="*/ 24 h 349"/>
                    <a:gd name="T12" fmla="*/ 8 w 604"/>
                    <a:gd name="T13" fmla="*/ 2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47 w 1064"/>
                    <a:gd name="T1" fmla="*/ 16 h 1230"/>
                    <a:gd name="T2" fmla="*/ 31 w 1064"/>
                    <a:gd name="T3" fmla="*/ 45 h 1230"/>
                    <a:gd name="T4" fmla="*/ 10 w 1064"/>
                    <a:gd name="T5" fmla="*/ 97 h 1230"/>
                    <a:gd name="T6" fmla="*/ 0 w 1064"/>
                    <a:gd name="T7" fmla="*/ 140 h 1230"/>
                    <a:gd name="T8" fmla="*/ 4 w 1064"/>
                    <a:gd name="T9" fmla="*/ 156 h 1230"/>
                    <a:gd name="T10" fmla="*/ 17 w 1064"/>
                    <a:gd name="T11" fmla="*/ 152 h 1230"/>
                    <a:gd name="T12" fmla="*/ 37 w 1064"/>
                    <a:gd name="T13" fmla="*/ 116 h 1230"/>
                    <a:gd name="T14" fmla="*/ 56 w 1064"/>
                    <a:gd name="T15" fmla="*/ 68 h 1230"/>
                    <a:gd name="T16" fmla="*/ 66 w 1064"/>
                    <a:gd name="T17" fmla="*/ 34 h 1230"/>
                    <a:gd name="T18" fmla="*/ 68 w 1064"/>
                    <a:gd name="T19" fmla="*/ 11 h 1230"/>
                    <a:gd name="T20" fmla="*/ 62 w 1064"/>
                    <a:gd name="T21" fmla="*/ 0 h 1230"/>
                    <a:gd name="T22" fmla="*/ 53 w 1064"/>
                    <a:gd name="T23" fmla="*/ 8 h 1230"/>
                    <a:gd name="T24" fmla="*/ 62 w 1064"/>
                    <a:gd name="T25" fmla="*/ 14 h 1230"/>
                    <a:gd name="T26" fmla="*/ 56 w 1064"/>
                    <a:gd name="T27" fmla="*/ 45 h 1230"/>
                    <a:gd name="T28" fmla="*/ 44 w 1064"/>
                    <a:gd name="T29" fmla="*/ 83 h 1230"/>
                    <a:gd name="T30" fmla="*/ 22 w 1064"/>
                    <a:gd name="T31" fmla="*/ 128 h 1230"/>
                    <a:gd name="T32" fmla="*/ 7 w 1064"/>
                    <a:gd name="T33" fmla="*/ 141 h 1230"/>
                    <a:gd name="T34" fmla="*/ 9 w 1064"/>
                    <a:gd name="T35" fmla="*/ 120 h 1230"/>
                    <a:gd name="T36" fmla="*/ 28 w 1064"/>
                    <a:gd name="T37" fmla="*/ 64 h 1230"/>
                    <a:gd name="T38" fmla="*/ 53 w 1064"/>
                    <a:gd name="T39" fmla="*/ 15 h 1230"/>
                    <a:gd name="T40" fmla="*/ 47 w 1064"/>
                    <a:gd name="T41" fmla="*/ 16 h 1230"/>
                    <a:gd name="T42" fmla="*/ 47 w 1064"/>
                    <a:gd name="T43" fmla="*/ 1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24 w 2002"/>
                    <a:gd name="T1" fmla="*/ 0 h 2521"/>
                    <a:gd name="T2" fmla="*/ 0 w 2002"/>
                    <a:gd name="T3" fmla="*/ 320 h 2521"/>
                    <a:gd name="T4" fmla="*/ 12 w 2002"/>
                    <a:gd name="T5" fmla="*/ 311 h 2521"/>
                    <a:gd name="T6" fmla="*/ 127 w 2002"/>
                    <a:gd name="T7" fmla="*/ 8 h 2521"/>
                    <a:gd name="T8" fmla="*/ 124 w 2002"/>
                    <a:gd name="T9" fmla="*/ 0 h 2521"/>
                    <a:gd name="T10" fmla="*/ 124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6 w 3007"/>
                    <a:gd name="T1" fmla="*/ 361 h 3771"/>
                    <a:gd name="T2" fmla="*/ 25 w 3007"/>
                    <a:gd name="T3" fmla="*/ 360 h 3771"/>
                    <a:gd name="T4" fmla="*/ 52 w 3007"/>
                    <a:gd name="T5" fmla="*/ 382 h 3771"/>
                    <a:gd name="T6" fmla="*/ 43 w 3007"/>
                    <a:gd name="T7" fmla="*/ 358 h 3771"/>
                    <a:gd name="T8" fmla="*/ 23 w 3007"/>
                    <a:gd name="T9" fmla="*/ 343 h 3771"/>
                    <a:gd name="T10" fmla="*/ 41 w 3007"/>
                    <a:gd name="T11" fmla="*/ 345 h 3771"/>
                    <a:gd name="T12" fmla="*/ 62 w 3007"/>
                    <a:gd name="T13" fmla="*/ 365 h 3771"/>
                    <a:gd name="T14" fmla="*/ 182 w 3007"/>
                    <a:gd name="T15" fmla="*/ 53 h 3771"/>
                    <a:gd name="T16" fmla="*/ 164 w 3007"/>
                    <a:gd name="T17" fmla="*/ 19 h 3771"/>
                    <a:gd name="T18" fmla="*/ 147 w 3007"/>
                    <a:gd name="T19" fmla="*/ 0 h 3771"/>
                    <a:gd name="T20" fmla="*/ 171 w 3007"/>
                    <a:gd name="T21" fmla="*/ 10 h 3771"/>
                    <a:gd name="T22" fmla="*/ 191 w 3007"/>
                    <a:gd name="T23" fmla="*/ 55 h 3771"/>
                    <a:gd name="T24" fmla="*/ 53 w 3007"/>
                    <a:gd name="T25" fmla="*/ 416 h 3771"/>
                    <a:gd name="T26" fmla="*/ 31 w 3007"/>
                    <a:gd name="T27" fmla="*/ 433 h 3771"/>
                    <a:gd name="T28" fmla="*/ 7 w 3007"/>
                    <a:gd name="T29" fmla="*/ 479 h 3771"/>
                    <a:gd name="T30" fmla="*/ 0 w 3007"/>
                    <a:gd name="T31" fmla="*/ 466 h 3771"/>
                    <a:gd name="T32" fmla="*/ 8 w 3007"/>
                    <a:gd name="T33" fmla="*/ 461 h 3771"/>
                    <a:gd name="T34" fmla="*/ 24 w 3007"/>
                    <a:gd name="T35" fmla="*/ 430 h 3771"/>
                    <a:gd name="T36" fmla="*/ 11 w 3007"/>
                    <a:gd name="T37" fmla="*/ 416 h 3771"/>
                    <a:gd name="T38" fmla="*/ 11 w 3007"/>
                    <a:gd name="T39" fmla="*/ 403 h 3771"/>
                    <a:gd name="T40" fmla="*/ 26 w 3007"/>
                    <a:gd name="T41" fmla="*/ 419 h 3771"/>
                    <a:gd name="T42" fmla="*/ 26 w 3007"/>
                    <a:gd name="T43" fmla="*/ 405 h 3771"/>
                    <a:gd name="T44" fmla="*/ 38 w 3007"/>
                    <a:gd name="T45" fmla="*/ 409 h 3771"/>
                    <a:gd name="T46" fmla="*/ 27 w 3007"/>
                    <a:gd name="T47" fmla="*/ 391 h 3771"/>
                    <a:gd name="T48" fmla="*/ 40 w 3007"/>
                    <a:gd name="T49" fmla="*/ 389 h 3771"/>
                    <a:gd name="T50" fmla="*/ 6 w 3007"/>
                    <a:gd name="T51" fmla="*/ 361 h 3771"/>
                    <a:gd name="T52" fmla="*/ 6 w 3007"/>
                    <a:gd name="T53" fmla="*/ 361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10 h 342"/>
                    <a:gd name="T2" fmla="*/ 16 w 673"/>
                    <a:gd name="T3" fmla="*/ 14 h 342"/>
                    <a:gd name="T4" fmla="*/ 40 w 673"/>
                    <a:gd name="T5" fmla="*/ 44 h 342"/>
                    <a:gd name="T6" fmla="*/ 42 w 673"/>
                    <a:gd name="T7" fmla="*/ 37 h 342"/>
                    <a:gd name="T8" fmla="*/ 28 w 673"/>
                    <a:gd name="T9" fmla="*/ 15 h 342"/>
                    <a:gd name="T10" fmla="*/ 2 w 673"/>
                    <a:gd name="T11" fmla="*/ 0 h 342"/>
                    <a:gd name="T12" fmla="*/ 0 w 673"/>
                    <a:gd name="T13" fmla="*/ 10 h 342"/>
                    <a:gd name="T14" fmla="*/ 0 w 673"/>
                    <a:gd name="T15" fmla="*/ 1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10 h 403"/>
                    <a:gd name="T2" fmla="*/ 22 w 716"/>
                    <a:gd name="T3" fmla="*/ 19 h 403"/>
                    <a:gd name="T4" fmla="*/ 41 w 716"/>
                    <a:gd name="T5" fmla="*/ 51 h 403"/>
                    <a:gd name="T6" fmla="*/ 46 w 716"/>
                    <a:gd name="T7" fmla="*/ 38 h 403"/>
                    <a:gd name="T8" fmla="*/ 27 w 716"/>
                    <a:gd name="T9" fmla="*/ 15 h 403"/>
                    <a:gd name="T10" fmla="*/ 5 w 716"/>
                    <a:gd name="T11" fmla="*/ 0 h 403"/>
                    <a:gd name="T12" fmla="*/ 0 w 716"/>
                    <a:gd name="T13" fmla="*/ 10 h 403"/>
                    <a:gd name="T14" fmla="*/ 0 w 716"/>
                    <a:gd name="T15" fmla="*/ 1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10 h 411"/>
                    <a:gd name="T2" fmla="*/ 20 w 717"/>
                    <a:gd name="T3" fmla="*/ 18 h 411"/>
                    <a:gd name="T4" fmla="*/ 41 w 717"/>
                    <a:gd name="T5" fmla="*/ 53 h 411"/>
                    <a:gd name="T6" fmla="*/ 46 w 717"/>
                    <a:gd name="T7" fmla="*/ 40 h 411"/>
                    <a:gd name="T8" fmla="*/ 25 w 717"/>
                    <a:gd name="T9" fmla="*/ 11 h 411"/>
                    <a:gd name="T10" fmla="*/ 4 w 717"/>
                    <a:gd name="T11" fmla="*/ 0 h 411"/>
                    <a:gd name="T12" fmla="*/ 0 w 717"/>
                    <a:gd name="T13" fmla="*/ 10 h 411"/>
                    <a:gd name="T14" fmla="*/ 0 w 717"/>
                    <a:gd name="T15" fmla="*/ 1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11 h 386"/>
                    <a:gd name="T2" fmla="*/ 17 w 709"/>
                    <a:gd name="T3" fmla="*/ 17 h 386"/>
                    <a:gd name="T4" fmla="*/ 42 w 709"/>
                    <a:gd name="T5" fmla="*/ 49 h 386"/>
                    <a:gd name="T6" fmla="*/ 45 w 709"/>
                    <a:gd name="T7" fmla="*/ 39 h 386"/>
                    <a:gd name="T8" fmla="*/ 19 w 709"/>
                    <a:gd name="T9" fmla="*/ 7 h 386"/>
                    <a:gd name="T10" fmla="*/ 3 w 709"/>
                    <a:gd name="T11" fmla="*/ 0 h 386"/>
                    <a:gd name="T12" fmla="*/ 0 w 709"/>
                    <a:gd name="T13" fmla="*/ 11 h 386"/>
                    <a:gd name="T14" fmla="*/ 0 w 709"/>
                    <a:gd name="T15" fmla="*/ 1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sp>
          <p:nvSpPr>
            <p:cNvPr id="5172" name="Line 52"/>
            <p:cNvSpPr>
              <a:spLocks noChangeShapeType="1"/>
            </p:cNvSpPr>
            <p:nvPr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800"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  <a:ea typeface="ＭＳ Ｐゴシック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  <a:ea typeface="ＭＳ Ｐゴシック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  <a:ea typeface="ＭＳ Ｐゴシック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  <a:ea typeface="+mn-ea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  <a:ea typeface="+mn-ea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750" y="1543050"/>
            <a:ext cx="6172200" cy="2343150"/>
          </a:xfrm>
        </p:spPr>
        <p:txBody>
          <a:bodyPr/>
          <a:lstStyle/>
          <a:p>
            <a:pPr eaLnBrk="1" hangingPunct="1">
              <a:defRPr/>
            </a:pPr>
            <a:r>
              <a:rPr lang="en-US" sz="4950" b="1">
                <a:latin typeface="Bradley Hand ITC TT-Bold" charset="0"/>
                <a:cs typeface="+mj-cs"/>
              </a:rPr>
              <a:t>Stinky Pong</a:t>
            </a:r>
            <a:br>
              <a:rPr lang="en-US" sz="4950" b="1">
                <a:latin typeface="Bradley Hand ITC TT-Bold" charset="0"/>
                <a:cs typeface="+mj-cs"/>
              </a:rPr>
            </a:br>
            <a:r>
              <a:rPr lang="en-US" sz="4950" b="1">
                <a:latin typeface="Bradley Hand ITC TT-Bold" charset="0"/>
                <a:cs typeface="+mj-cs"/>
              </a:rPr>
              <a:t>the</a:t>
            </a:r>
            <a:br>
              <a:rPr lang="en-US" sz="4950" b="1">
                <a:latin typeface="Bradley Hand ITC TT-Bold" charset="0"/>
                <a:cs typeface="+mj-cs"/>
              </a:rPr>
            </a:br>
            <a:r>
              <a:rPr lang="en-US" sz="4950" b="1">
                <a:latin typeface="Bradley Hand ITC TT-Bold" charset="0"/>
                <a:cs typeface="+mj-cs"/>
              </a:rPr>
              <a:t>Smelly Puppet</a:t>
            </a:r>
            <a:endParaRPr lang="en-US" sz="3000"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08304" y="4731990"/>
            <a:ext cx="1717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err="1" smtClean="0"/>
              <a:t>stinkypuppet.net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200150"/>
            <a:ext cx="5847160" cy="2883694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3000" dirty="0">
              <a:latin typeface="Arial" charset="0"/>
              <a:ea typeface="ＭＳ Ｐゴシック" charset="0"/>
            </a:endParaRPr>
          </a:p>
        </p:txBody>
      </p:sp>
      <p:sp>
        <p:nvSpPr>
          <p:cNvPr id="14338" name="Rectangle 6"/>
          <p:cNvSpPr>
            <a:spLocks noGrp="1" noChangeArrowheads="1"/>
          </p:cNvSpPr>
          <p:nvPr>
            <p:ph type="title"/>
          </p:nvPr>
        </p:nvSpPr>
        <p:spPr>
          <a:xfrm>
            <a:off x="1657350" y="114300"/>
            <a:ext cx="5153025" cy="628650"/>
          </a:xfrm>
          <a:noFill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</a:rPr>
              <a:t>Bible Verse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114300"/>
            <a:ext cx="5153025" cy="628650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</a:rPr>
              <a:t>Bible Bite: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742950"/>
            <a:ext cx="5772150" cy="33147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4050" dirty="0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ayon">
  <a:themeElements>
    <a:clrScheme name="Crayon 2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Crayon 1">
        <a:dk1>
          <a:srgbClr val="FFB800"/>
        </a:dk1>
        <a:lt1>
          <a:srgbClr val="FCF56E"/>
        </a:lt1>
        <a:dk2>
          <a:srgbClr val="003366"/>
        </a:dk2>
        <a:lt2>
          <a:srgbClr val="FF0000"/>
        </a:lt2>
        <a:accent1>
          <a:srgbClr val="006666"/>
        </a:accent1>
        <a:accent2>
          <a:srgbClr val="000000"/>
        </a:accent2>
        <a:accent3>
          <a:srgbClr val="AAADB8"/>
        </a:accent3>
        <a:accent4>
          <a:srgbClr val="D7D15D"/>
        </a:accent4>
        <a:accent5>
          <a:srgbClr val="AAB8B8"/>
        </a:accent5>
        <a:accent6>
          <a:srgbClr val="000000"/>
        </a:accent6>
        <a:hlink>
          <a:srgbClr val="00B2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 2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 3">
        <a:dk1>
          <a:srgbClr val="99CCFF"/>
        </a:dk1>
        <a:lt1>
          <a:srgbClr val="FFFFFF"/>
        </a:lt1>
        <a:dk2>
          <a:srgbClr val="A50021"/>
        </a:dk2>
        <a:lt2>
          <a:srgbClr val="FFFFCC"/>
        </a:lt2>
        <a:accent1>
          <a:srgbClr val="FF9900"/>
        </a:accent1>
        <a:accent2>
          <a:srgbClr val="000066"/>
        </a:accent2>
        <a:accent3>
          <a:srgbClr val="CFAAAB"/>
        </a:accent3>
        <a:accent4>
          <a:srgbClr val="DADADA"/>
        </a:accent4>
        <a:accent5>
          <a:srgbClr val="FFCAAA"/>
        </a:accent5>
        <a:accent6>
          <a:srgbClr val="00005C"/>
        </a:accent6>
        <a:hlink>
          <a:srgbClr val="00B2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003300"/>
        </a:accent1>
        <a:accent2>
          <a:srgbClr val="CCCC00"/>
        </a:accent2>
        <a:accent3>
          <a:srgbClr val="ADB8AA"/>
        </a:accent3>
        <a:accent4>
          <a:srgbClr val="DADADA"/>
        </a:accent4>
        <a:accent5>
          <a:srgbClr val="AAADAA"/>
        </a:accent5>
        <a:accent6>
          <a:srgbClr val="B9B900"/>
        </a:accent6>
        <a:hlink>
          <a:srgbClr val="8080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 5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0000CC"/>
        </a:accent1>
        <a:accent2>
          <a:srgbClr val="FFCC00"/>
        </a:accent2>
        <a:accent3>
          <a:srgbClr val="AAAAB8"/>
        </a:accent3>
        <a:accent4>
          <a:srgbClr val="DADADA"/>
        </a:accent4>
        <a:accent5>
          <a:srgbClr val="AAAAE2"/>
        </a:accent5>
        <a:accent6>
          <a:srgbClr val="E7B900"/>
        </a:accent6>
        <a:hlink>
          <a:srgbClr val="CC33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 6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660066"/>
        </a:accent1>
        <a:accent2>
          <a:srgbClr val="FFCC00"/>
        </a:accent2>
        <a:accent3>
          <a:srgbClr val="C0AAC0"/>
        </a:accent3>
        <a:accent4>
          <a:srgbClr val="DADADA"/>
        </a:accent4>
        <a:accent5>
          <a:srgbClr val="B8AAB8"/>
        </a:accent5>
        <a:accent6>
          <a:srgbClr val="E7B900"/>
        </a:accent6>
        <a:hlink>
          <a:srgbClr val="CC33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 7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FF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F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 8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 HD:Applications:Microsoft Office X:Templates:Presentations:Designs:Crayon</Template>
  <TotalTime>993</TotalTime>
  <Words>8</Words>
  <Application>Microsoft Macintosh PowerPoint</Application>
  <PresentationFormat>On-screen Show (16:9)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Bradley Hand ITC TT-Bold</vt:lpstr>
      <vt:lpstr>ＭＳ Ｐゴシック</vt:lpstr>
      <vt:lpstr>Times</vt:lpstr>
      <vt:lpstr>Crayon</vt:lpstr>
      <vt:lpstr>Stinky Pong the Smelly Puppet</vt:lpstr>
      <vt:lpstr>Bible Verse</vt:lpstr>
      <vt:lpstr>Bible Bite:</vt:lpstr>
    </vt:vector>
  </TitlesOfParts>
  <Company>University of Wollongong</Company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Stinky Pong the Smelly Puppet</dc:title>
  <dc:creator>Martin Olmos</dc:creator>
  <cp:lastModifiedBy>Martin M. Olmos</cp:lastModifiedBy>
  <cp:revision>23</cp:revision>
  <dcterms:created xsi:type="dcterms:W3CDTF">2005-09-30T22:49:46Z</dcterms:created>
  <dcterms:modified xsi:type="dcterms:W3CDTF">2018-02-15T09:49:56Z</dcterms:modified>
</cp:coreProperties>
</file>